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7" d="100"/>
          <a:sy n="117" d="100"/>
        </p:scale>
        <p:origin x="-348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สไลด์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 smtClean="0"/>
              <a:t>คลิกเพื่อแก้ไขสไตล์ชื่อเรื่องรองต้นแบบ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pPr/>
              <a:t>6/17/2020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6/17/2020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pPr/>
              <a:t>6/17/2020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pPr/>
              <a:t>6/17/2020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pPr/>
              <a:t>6/17/2020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6/17/2020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6/17/2020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6/17/2020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 smtClean="0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6/17/2020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รูปภาพพาโนราม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 smtClean="0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6/17/2020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ชื่อและคำอธิบา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6/17/2020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คำอ้างอิงพร้อมคำอธิบา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6/17/2020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นามบัตร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6/17/2020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คอลัมน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6/17/2020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คอลัมน์รูปภาพ 3 รูป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 smtClean="0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 smtClean="0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 smtClean="0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6/17/2020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6/17/2020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6/17/2020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dirty="0"/>
              <a:pPr/>
              <a:t>6/17/2020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กล่องข้อความ 3"/>
          <p:cNvSpPr txBox="1"/>
          <p:nvPr/>
        </p:nvSpPr>
        <p:spPr>
          <a:xfrm>
            <a:off x="2493819" y="241070"/>
            <a:ext cx="6259483" cy="16435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2400" b="1" dirty="0" smtClean="0">
                <a:latin typeface="Ekkamai Standard" panose="02000506000000020003" pitchFamily="2" charset="0"/>
                <a:cs typeface="Ekkamai Standard" panose="02000506000000020003" pitchFamily="2" charset="0"/>
              </a:rPr>
              <a:t>สถิติข้อมูลผู้รับบริการ</a:t>
            </a:r>
          </a:p>
          <a:p>
            <a:pPr algn="ctr"/>
            <a:r>
              <a:rPr lang="th-TH" sz="2400" b="1" dirty="0" smtClean="0">
                <a:latin typeface="Ekkamai Standard" panose="02000506000000020003" pitchFamily="2" charset="0"/>
                <a:cs typeface="Ekkamai Standard" panose="02000506000000020003" pitchFamily="2" charset="0"/>
              </a:rPr>
              <a:t>องค์การ</a:t>
            </a:r>
            <a:r>
              <a:rPr lang="th-TH" sz="2400" b="1" dirty="0">
                <a:latin typeface="Ekkamai Standard" panose="02000506000000020003" pitchFamily="2" charset="0"/>
                <a:cs typeface="Ekkamai Standard" panose="02000506000000020003" pitchFamily="2" charset="0"/>
              </a:rPr>
              <a:t>บริหารส่วน</a:t>
            </a:r>
            <a:r>
              <a:rPr lang="th-TH" sz="2400" b="1" dirty="0" smtClean="0">
                <a:latin typeface="Ekkamai Standard" panose="02000506000000020003" pitchFamily="2" charset="0"/>
                <a:cs typeface="Ekkamai Standard" panose="02000506000000020003" pitchFamily="2" charset="0"/>
              </a:rPr>
              <a:t>ตำบลช่อง</a:t>
            </a:r>
            <a:endParaRPr lang="en-US" sz="2400" b="1" dirty="0">
              <a:latin typeface="Ekkamai Standard" panose="02000506000000020003" pitchFamily="2" charset="0"/>
              <a:cs typeface="Ekkamai Standard" panose="02000506000000020003" pitchFamily="2" charset="0"/>
            </a:endParaRPr>
          </a:p>
          <a:p>
            <a:pPr algn="ctr"/>
            <a:r>
              <a:rPr lang="th-TH" sz="2400" b="1" dirty="0" smtClean="0">
                <a:latin typeface="Ekkamai Standard" panose="02000506000000020003" pitchFamily="2" charset="0"/>
                <a:cs typeface="Ekkamai Standard" panose="02000506000000020003" pitchFamily="2" charset="0"/>
              </a:rPr>
              <a:t>ประจำเดือน </a:t>
            </a:r>
            <a:r>
              <a:rPr lang="th-TH" sz="2400" b="1" dirty="0" smtClean="0">
                <a:latin typeface="Ekkamai Standard" panose="02000506000000020003" pitchFamily="2" charset="0"/>
                <a:cs typeface="Ekkamai Standard" panose="02000506000000020003" pitchFamily="2" charset="0"/>
              </a:rPr>
              <a:t>เมษายน </a:t>
            </a:r>
            <a:r>
              <a:rPr lang="th-TH" sz="2400" b="1" dirty="0" smtClean="0">
                <a:latin typeface="Ekkamai Standard" panose="02000506000000020003" pitchFamily="2" charset="0"/>
                <a:cs typeface="Ekkamai Standard" panose="02000506000000020003" pitchFamily="2" charset="0"/>
              </a:rPr>
              <a:t>พ.ศ.</a:t>
            </a:r>
            <a:r>
              <a:rPr lang="th-TH" sz="2400" b="1" dirty="0" smtClean="0">
                <a:latin typeface="Ekkamai Standard" panose="02000506000000020003" pitchFamily="2" charset="0"/>
                <a:cs typeface="Ekkamai Standard" panose="02000506000000020003" pitchFamily="2" charset="0"/>
              </a:rPr>
              <a:t>2563</a:t>
            </a:r>
            <a:endParaRPr lang="en-US" sz="2400" b="1" dirty="0">
              <a:latin typeface="Ekkamai Standard" panose="02000506000000020003" pitchFamily="2" charset="0"/>
              <a:cs typeface="Ekkamai Standard" panose="02000506000000020003" pitchFamily="2" charset="0"/>
            </a:endParaRPr>
          </a:p>
        </p:txBody>
      </p:sp>
      <p:graphicFrame>
        <p:nvGraphicFramePr>
          <p:cNvPr id="6" name="ตาราง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76209906"/>
              </p:ext>
            </p:extLst>
          </p:nvPr>
        </p:nvGraphicFramePr>
        <p:xfrm>
          <a:off x="1004206" y="2106385"/>
          <a:ext cx="10309419" cy="41768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88879">
                  <a:extLst>
                    <a:ext uri="{9D8B030D-6E8A-4147-A177-3AD203B41FA5}">
                      <a16:colId xmlns="" xmlns:a16="http://schemas.microsoft.com/office/drawing/2014/main" val="517156439"/>
                    </a:ext>
                  </a:extLst>
                </a:gridCol>
                <a:gridCol w="2379112">
                  <a:extLst>
                    <a:ext uri="{9D8B030D-6E8A-4147-A177-3AD203B41FA5}">
                      <a16:colId xmlns="" xmlns:a16="http://schemas.microsoft.com/office/drawing/2014/main" val="3809874685"/>
                    </a:ext>
                  </a:extLst>
                </a:gridCol>
                <a:gridCol w="3041428">
                  <a:extLst>
                    <a:ext uri="{9D8B030D-6E8A-4147-A177-3AD203B41FA5}">
                      <a16:colId xmlns="" xmlns:a16="http://schemas.microsoft.com/office/drawing/2014/main" val="453013212"/>
                    </a:ext>
                  </a:extLst>
                </a:gridCol>
              </a:tblGrid>
              <a:tr h="457075">
                <a:tc>
                  <a:txBody>
                    <a:bodyPr/>
                    <a:lstStyle/>
                    <a:p>
                      <a:pPr algn="ctr"/>
                      <a:r>
                        <a:rPr lang="th-TH" sz="2800" dirty="0" smtClean="0"/>
                        <a:t>รายการ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dirty="0" smtClean="0"/>
                        <a:t>จำนวน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dirty="0" smtClean="0"/>
                        <a:t>หมายเหตุ</a:t>
                      </a:r>
                      <a:endParaRPr lang="en-US" sz="28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3357329"/>
                  </a:ext>
                </a:extLst>
              </a:tr>
              <a:tr h="546137">
                <a:tc>
                  <a:txBody>
                    <a:bodyPr/>
                    <a:lstStyle/>
                    <a:p>
                      <a:pPr algn="l" fontAlgn="t"/>
                      <a:r>
                        <a:rPr lang="th-TH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การจดทะเบียนพาณิชย์ (</a:t>
                      </a:r>
                      <a:r>
                        <a:rPr lang="th-TH" sz="20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ตั้งใหม่</a:t>
                      </a:r>
                      <a:r>
                        <a:rPr lang="th-TH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) ตาม พรบ.ทะเบียนพาณิชย์ พ.ศ. 2499 กรณีผู้ขอจดทะเบียนเป็นบุคคลธรรมดา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-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endParaRPr lang="th-TH" dirty="0" smtClean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267101123"/>
                  </a:ext>
                </a:extLst>
              </a:tr>
              <a:tr h="434227">
                <a:tc>
                  <a:txBody>
                    <a:bodyPr/>
                    <a:lstStyle/>
                    <a:p>
                      <a:pPr algn="l" fontAlgn="t"/>
                      <a:r>
                        <a:rPr lang="th-TH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การลงทะเบียนและยื่นคำขอรับเงินเบี้ยความพิการ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3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endParaRPr lang="th-TH" dirty="0" smtClean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128512832"/>
                  </a:ext>
                </a:extLst>
              </a:tr>
              <a:tr h="434227">
                <a:tc>
                  <a:txBody>
                    <a:bodyPr/>
                    <a:lstStyle/>
                    <a:p>
                      <a:pPr algn="l" fontAlgn="t"/>
                      <a:r>
                        <a:rPr lang="th-TH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การลงทะเบียนและยื่นคำขอรับเงินเบี้ยยังชีพผู้สูงอายุ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2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endParaRPr lang="th-TH" dirty="0" smtClean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915710032"/>
                  </a:ext>
                </a:extLst>
              </a:tr>
              <a:tr h="434227">
                <a:tc>
                  <a:txBody>
                    <a:bodyPr/>
                    <a:lstStyle/>
                    <a:p>
                      <a:pPr algn="l" fontAlgn="t"/>
                      <a:r>
                        <a:rPr lang="th-TH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การชำระภาษีป้าย</a:t>
                      </a:r>
                      <a:endParaRPr lang="th-TH" sz="2000" b="1" i="0" u="none" strike="noStrike" dirty="0">
                        <a:solidFill>
                          <a:srgbClr val="000000"/>
                        </a:solidFill>
                        <a:effectLst/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6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endParaRPr lang="th-TH" dirty="0" smtClean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391407057"/>
                  </a:ext>
                </a:extLst>
              </a:tr>
              <a:tr h="434227">
                <a:tc>
                  <a:txBody>
                    <a:bodyPr/>
                    <a:lstStyle/>
                    <a:p>
                      <a:r>
                        <a:rPr lang="th-TH" sz="2000" b="1" dirty="0" smtClean="0">
                          <a:latin typeface="TH SarabunIT๙" pitchFamily="34" charset="-34"/>
                          <a:cs typeface="TH SarabunIT๙" pitchFamily="34" charset="-34"/>
                        </a:rPr>
                        <a:t>การรับชำระภาษีโรงเรือนและที่ดิน</a:t>
                      </a:r>
                      <a:endParaRPr lang="th-TH" sz="2000" b="1" dirty="0"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000" b="1" dirty="0" smtClean="0">
                          <a:latin typeface="TH SarabunIT๙" pitchFamily="34" charset="-34"/>
                          <a:cs typeface="TH SarabunIT๙" pitchFamily="34" charset="-34"/>
                        </a:rPr>
                        <a:t>-</a:t>
                      </a:r>
                      <a:endParaRPr lang="th-TH" sz="2000" b="1" dirty="0"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endParaRPr lang="th-TH" sz="2000" b="1" dirty="0"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01630981"/>
                  </a:ext>
                </a:extLst>
              </a:tr>
              <a:tr h="434227">
                <a:tc>
                  <a:txBody>
                    <a:bodyPr/>
                    <a:lstStyle/>
                    <a:p>
                      <a:pPr algn="l" fontAlgn="t"/>
                      <a:r>
                        <a:rPr lang="th-TH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การขออนุญาตใช้น้ำประปา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12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endParaRPr lang="th-TH" dirty="0" smtClean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092076895"/>
                  </a:ext>
                </a:extLst>
              </a:tr>
              <a:tr h="434227">
                <a:tc>
                  <a:txBody>
                    <a:bodyPr/>
                    <a:lstStyle/>
                    <a:p>
                      <a:pPr algn="l" fontAlgn="t"/>
                      <a:r>
                        <a:rPr lang="th-TH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การรับชำระเงินค่าน้ำประปา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115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endParaRPr lang="th-TH" dirty="0" smtClean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602945246"/>
                  </a:ext>
                </a:extLst>
              </a:tr>
              <a:tr h="434227">
                <a:tc>
                  <a:txBody>
                    <a:bodyPr/>
                    <a:lstStyle/>
                    <a:p>
                      <a:pPr algn="l" fontAlgn="t"/>
                      <a:r>
                        <a:rPr lang="th-TH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การขออนุญาตก่อสร้างอาคาร ตาม มาตรา 21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i="0" u="none" strike="noStrike" smtClean="0">
                          <a:solidFill>
                            <a:srgbClr val="000000"/>
                          </a:solidFill>
                          <a:effectLst/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1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endParaRPr lang="th-TH" dirty="0" smtClean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71009335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8127634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อิออน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346</TotalTime>
  <Words>97</Words>
  <Application>Microsoft Office PowerPoint</Application>
  <PresentationFormat>กำหนดเอง</PresentationFormat>
  <Paragraphs>22</Paragraphs>
  <Slides>1</Slides>
  <Notes>0</Notes>
  <HiddenSlides>0</HiddenSlides>
  <MMClips>0</MMClips>
  <ScaleCrop>false</ScaleCrop>
  <HeadingPairs>
    <vt:vector size="4" baseType="variant">
      <vt:variant>
        <vt:lpstr>ชุดรูปแบบ</vt:lpstr>
      </vt:variant>
      <vt:variant>
        <vt:i4>1</vt:i4>
      </vt:variant>
      <vt:variant>
        <vt:lpstr>ชื่อเรื่องภาพนิ่ง</vt:lpstr>
      </vt:variant>
      <vt:variant>
        <vt:i4>1</vt:i4>
      </vt:variant>
    </vt:vector>
  </HeadingPairs>
  <TitlesOfParts>
    <vt:vector size="2" baseType="lpstr">
      <vt:lpstr>อิออน</vt:lpstr>
      <vt:lpstr>งานนำเสนอ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งานนำเสนอ PowerPoint</dc:title>
  <dc:creator>Windows User</dc:creator>
  <cp:lastModifiedBy>COMHeaek</cp:lastModifiedBy>
  <cp:revision>51</cp:revision>
  <dcterms:created xsi:type="dcterms:W3CDTF">2018-10-24T07:49:38Z</dcterms:created>
  <dcterms:modified xsi:type="dcterms:W3CDTF">2020-06-17T06:46:35Z</dcterms:modified>
</cp:coreProperties>
</file>